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BFD7-CCF4-4D8C-8BE4-D221E848FEAC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93CE-B47E-4459-B089-99DBB5699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3725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BFD7-CCF4-4D8C-8BE4-D221E848FEAC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93CE-B47E-4459-B089-99DBB5699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8101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BFD7-CCF4-4D8C-8BE4-D221E848FEAC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93CE-B47E-4459-B089-99DBB5699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0894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BFD7-CCF4-4D8C-8BE4-D221E848FEAC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93CE-B47E-4459-B089-99DBB5699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7330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BFD7-CCF4-4D8C-8BE4-D221E848FEAC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93CE-B47E-4459-B089-99DBB5699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835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BFD7-CCF4-4D8C-8BE4-D221E848FEAC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93CE-B47E-4459-B089-99DBB5699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7778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BFD7-CCF4-4D8C-8BE4-D221E848FEAC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93CE-B47E-4459-B089-99DBB5699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565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BFD7-CCF4-4D8C-8BE4-D221E848FEAC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93CE-B47E-4459-B089-99DBB5699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53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BFD7-CCF4-4D8C-8BE4-D221E848FEAC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93CE-B47E-4459-B089-99DBB5699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4863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BFD7-CCF4-4D8C-8BE4-D221E848FEAC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93CE-B47E-4459-B089-99DBB5699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6266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BFD7-CCF4-4D8C-8BE4-D221E848FEAC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93CE-B47E-4459-B089-99DBB5699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278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DBFD7-CCF4-4D8C-8BE4-D221E848FEAC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893CE-B47E-4459-B089-99DBB5699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0256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vimeo.com/827201619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515762" y="2113083"/>
            <a:ext cx="8114270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ts val="720"/>
              </a:spcBef>
              <a:spcAft>
                <a:spcPts val="0"/>
              </a:spcAft>
            </a:pPr>
            <a:r>
              <a:rPr lang="de-DE" sz="2800" b="1" i="1" dirty="0">
                <a:solidFill>
                  <a:srgbClr val="000000"/>
                </a:solidFill>
                <a:ea typeface="MS PGothic" panose="020B0600070205080204" pitchFamily="34" charset="-128"/>
              </a:rPr>
              <a:t>Vorführung des Films „Life Lines“  </a:t>
            </a:r>
            <a:endParaRPr lang="de-DE" sz="1100" dirty="0">
              <a:effectLst/>
              <a:ea typeface="Times New Roman" panose="02020603050405020304" pitchFamily="18" charset="0"/>
            </a:endParaRPr>
          </a:p>
          <a:p>
            <a:pPr algn="ctr" fontAlgn="base">
              <a:spcBef>
                <a:spcPts val="625"/>
              </a:spcBef>
              <a:spcAft>
                <a:spcPts val="0"/>
              </a:spcAft>
            </a:pPr>
            <a:r>
              <a:rPr lang="de-DE" sz="2400" dirty="0">
                <a:solidFill>
                  <a:srgbClr val="000000"/>
                </a:solidFill>
                <a:ea typeface="MS PGothic" panose="020B0600070205080204" pitchFamily="34" charset="-128"/>
                <a:cs typeface="MS PGothic" panose="020B0600070205080204" pitchFamily="34" charset="-128"/>
              </a:rPr>
              <a:t> </a:t>
            </a:r>
            <a:endParaRPr lang="de-DE" sz="1100" dirty="0">
              <a:effectLst/>
              <a:ea typeface="Times New Roman" panose="02020603050405020304" pitchFamily="18" charset="0"/>
            </a:endParaRPr>
          </a:p>
          <a:p>
            <a:pPr algn="ctr" fontAlgn="base">
              <a:spcBef>
                <a:spcPts val="625"/>
              </a:spcBef>
              <a:spcAft>
                <a:spcPts val="0"/>
              </a:spcAft>
            </a:pPr>
            <a:r>
              <a:rPr lang="de-DE" sz="2800" dirty="0">
                <a:solidFill>
                  <a:srgbClr val="000000"/>
                </a:solidFill>
                <a:ea typeface="MS PGothic" panose="020B0600070205080204" pitchFamily="34" charset="-128"/>
                <a:cs typeface="MS PGothic" panose="020B0600070205080204" pitchFamily="34" charset="-128"/>
              </a:rPr>
              <a:t>Film, falls er nicht als DVD vorliegt, verfügbar unter </a:t>
            </a:r>
            <a:endParaRPr lang="de-DE" sz="2800" dirty="0">
              <a:effectLst/>
              <a:ea typeface="Times New Roman" panose="02020603050405020304" pitchFamily="18" charset="0"/>
            </a:endParaRPr>
          </a:p>
          <a:p>
            <a:pPr algn="ctr" fontAlgn="base">
              <a:spcBef>
                <a:spcPts val="625"/>
              </a:spcBef>
              <a:spcAft>
                <a:spcPts val="0"/>
              </a:spcAft>
            </a:pPr>
            <a:r>
              <a:rPr lang="de-DE" sz="2800" u="sng" dirty="0">
                <a:solidFill>
                  <a:srgbClr val="0563C1"/>
                </a:solidFill>
                <a:ea typeface="MS PGothic" panose="020B0600070205080204" pitchFamily="34" charset="-128"/>
                <a:cs typeface="MS PGothic" panose="020B0600070205080204" pitchFamily="34" charset="-128"/>
                <a:hlinkClick r:id="rId2"/>
              </a:rPr>
              <a:t>https://vimeo.com/827201619</a:t>
            </a:r>
            <a:endParaRPr lang="de-DE" sz="2800" dirty="0">
              <a:effectLst/>
              <a:ea typeface="Times New Roman" panose="02020603050405020304" pitchFamily="18" charset="0"/>
            </a:endParaRPr>
          </a:p>
          <a:p>
            <a:pPr algn="ctr" fontAlgn="base">
              <a:spcBef>
                <a:spcPts val="625"/>
              </a:spcBef>
              <a:spcAft>
                <a:spcPts val="0"/>
              </a:spcAft>
            </a:pPr>
            <a:r>
              <a:rPr lang="de-DE" sz="2800" dirty="0">
                <a:solidFill>
                  <a:srgbClr val="000000"/>
                </a:solidFill>
                <a:ea typeface="MS PGothic" panose="020B0600070205080204" pitchFamily="34" charset="-128"/>
                <a:cs typeface="MS PGothic" panose="020B0600070205080204" pitchFamily="34" charset="-128"/>
              </a:rPr>
              <a:t> </a:t>
            </a:r>
            <a:endParaRPr lang="de-DE" sz="2800" dirty="0">
              <a:effectLst/>
              <a:ea typeface="Times New Roman" panose="02020603050405020304" pitchFamily="18" charset="0"/>
            </a:endParaRPr>
          </a:p>
          <a:p>
            <a:pPr algn="ctr" fontAlgn="base">
              <a:spcBef>
                <a:spcPts val="625"/>
              </a:spcBef>
              <a:spcAft>
                <a:spcPts val="0"/>
              </a:spcAft>
            </a:pPr>
            <a:r>
              <a:rPr lang="de-DE" dirty="0">
                <a:ea typeface="Times New Roman" panose="02020603050405020304" pitchFamily="18" charset="0"/>
              </a:rPr>
              <a:t> </a:t>
            </a:r>
            <a:endParaRPr lang="de-DE" sz="11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6090" y="-477236"/>
            <a:ext cx="925078" cy="187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35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Breitbild</PresentationFormat>
  <Paragraphs>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IT.Niedersachsen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Berding, Heike (PI Emsland/Grf.Bentheim Prävention)</dc:creator>
  <cp:lastModifiedBy>Berding, Heike (PI Emsland/Grf.Bentheim Prävention)</cp:lastModifiedBy>
  <cp:revision>50</cp:revision>
  <cp:lastPrinted>2026-04-02T09:55:39Z</cp:lastPrinted>
  <dcterms:created xsi:type="dcterms:W3CDTF">2023-06-21T05:18:34Z</dcterms:created>
  <dcterms:modified xsi:type="dcterms:W3CDTF">2026-07-22T08:25:04Z</dcterms:modified>
</cp:coreProperties>
</file>